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8A298-5EAD-4417-A025-45C5ADE01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673320-612C-44C7-BF61-92299F8B49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48187-6A14-4AA1-98A5-51D9EFD32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4961A-B125-484E-8989-93B2654B1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28F8E-84E9-48F9-A4B1-C90DF61B0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92240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7E28E-9CB0-4A57-A5F3-BAC814982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C047A8-6A01-4239-9439-26A1CD8321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1C0A9-F216-4FC4-956F-45999043E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3E5DD-9010-4CB7-AF96-721EE0110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40215-5A4E-491E-9204-8D6B0C7A5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00098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505DA5-D6FE-4544-9A8B-A637269F94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B85EF-EB9B-40C8-9EEF-7AA7891A5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26619-9EBB-4F3E-96A9-218159F49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ECC4A-0AB1-42EA-BBD3-787B93F8B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B2665-5113-4E6E-A210-BCD5BB724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98777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1421F-FA11-454D-900F-DBE051C0F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45003-906C-4A5A-B355-6963E32A1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F1732-71ED-44D7-A157-3F9642C5C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3A8CC-0C34-426B-9E9E-E8F7CA853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53EE3-8175-4EBC-B169-70CD49703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30796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B4509-2B47-4A16-BBAC-8F0993EDB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5B3A1-61DD-4C64-9688-C11C0F054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9CC6E-0764-4920-953B-68AF1059B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7ACBA-1E82-49BD-BEEE-29B727440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B1447-EA46-4884-B51E-A9A8976DE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54469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7C2B1-302B-489C-BCA4-7E58D28FD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CB5C6-4FFA-4B24-B291-CF2D388BF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D171F-B4F6-41FA-848C-EA109E1F8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A8C0A6-96AE-497E-BA7C-6BAB90705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209111-78CB-45CA-B5BF-CD078D5DB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AB3026-47D5-428D-B5DD-C60358F58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82074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B872B-F249-40E9-BF16-EE856F8AB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821D8-7A83-4D64-AD94-A85181155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D2CCC2-1495-4056-A4CC-BB90E7B05D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BB5DA6-109D-4B8C-B122-63BF80F1AA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8291E8-CF97-4FE9-84AF-4B4527E884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0AB5B5-61CE-4038-9AC1-F520F6F34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389F55-3AC2-4EED-8EC1-E0139E821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0ECF71-C4F3-43CD-80AE-BED082CAB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67226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C4B27-7D59-4933-A4E9-64A45F71A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E7BB40-3FBD-491E-AEC3-2AD1A1EEF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06F46-2D1B-4E6E-A044-962E88344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8244DF-1AF2-43AA-92FF-F551F657F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79833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0CD245-971C-40FA-B19B-59887DC59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118F7C-9AA4-4569-8AE4-4E65283BA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39CC1-281B-4BB7-BA44-C00BCF1C3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37315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0ABF1-B5CD-403C-BCDD-527565DC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D83E6-9657-41C6-B085-3367C9BF5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6B59D-5AB4-4173-9E13-8549203E1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76FC13-0A90-4AF9-A0E7-9078E779B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EB1225-086B-4064-A4BF-BEDC9173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A8C183-DD5F-4E48-85A5-B356B85F0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75243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09FBA-5680-4882-B2D9-3FD1796B1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C6F328-CF55-4440-B6D9-82A6550666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80E30A-1FD2-4D89-9D8F-BEE1CEBF98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E5BF1D-F3B3-4A0D-83A8-669395F4F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C9AE85-D678-4029-BCA5-973FCF35F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A5C16-451F-4B36-81CD-098AD496E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07417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DD6CEC-17C0-4E2D-B774-197A280B0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1082FD-BE40-4EDC-AC47-D64456C35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8E8DF-3632-4C9D-A75A-A2BEC07932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FC4DD-92A1-44F4-8667-07FB931CC707}" type="datetimeFigureOut">
              <a:rPr lang="en-ID" smtClean="0"/>
              <a:t>07/08/2020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E7515-2635-4BEB-BF9C-26260AD58C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D9EA5-816A-4D52-A396-190525E6B0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7A876-EEC8-41CC-B0A7-AC70090174C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23785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97ADA-5882-4EA0-A244-5EDDF60D5E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711302-95A3-4EDB-8B9C-0B89BA24EB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331842-CA80-40D3-B332-DBF1C49D14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0" b="62353"/>
          <a:stretch/>
        </p:blipFill>
        <p:spPr>
          <a:xfrm>
            <a:off x="0" y="-92765"/>
            <a:ext cx="12192001" cy="69507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DE1FC0-9CA2-4F25-A61B-B6A21915B757}"/>
              </a:ext>
            </a:extLst>
          </p:cNvPr>
          <p:cNvSpPr txBox="1"/>
          <p:nvPr/>
        </p:nvSpPr>
        <p:spPr>
          <a:xfrm>
            <a:off x="1391479" y="3804199"/>
            <a:ext cx="2782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Product Sans Thin" panose="020B0203030502040203" pitchFamily="34" charset="0"/>
                <a:cs typeface="Arial" panose="020B0604020202020204" pitchFamily="34" charset="0"/>
              </a:rPr>
              <a:t>DeweTour</a:t>
            </a:r>
            <a:endParaRPr lang="en-ID" dirty="0">
              <a:latin typeface="Product Sans Thin" panose="020B0203030502040203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66499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36FF8678-B445-48B9-9DB9-4316DA004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450166" y="422031"/>
            <a:ext cx="6469966" cy="6035040"/>
          </a:xfrm>
          <a:prstGeom prst="roundRect">
            <a:avLst>
              <a:gd name="adj" fmla="val 2681"/>
            </a:avLst>
          </a:prstGeom>
          <a:solidFill>
            <a:schemeClr val="bg1"/>
          </a:solidFill>
        </p:spPr>
        <p:txBody>
          <a:bodyPr/>
          <a:lstStyle/>
          <a:p>
            <a:endParaRPr lang="en-ID" dirty="0"/>
          </a:p>
        </p:txBody>
      </p:sp>
      <p:pic>
        <p:nvPicPr>
          <p:cNvPr id="30" name="Content Placeholder 29">
            <a:extLst>
              <a:ext uri="{FF2B5EF4-FFF2-40B4-BE49-F238E27FC236}">
                <a16:creationId xmlns:a16="http://schemas.microsoft.com/office/drawing/2014/main" id="{86ED624D-455D-44C0-9D00-95F04EB5EDF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69" t="18714" r="21862" b="25574"/>
          <a:stretch/>
        </p:blipFill>
        <p:spPr>
          <a:xfrm>
            <a:off x="6554257" y="1034055"/>
            <a:ext cx="5163073" cy="492799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69095E0-E054-40D3-8D61-240B1E5CDB1F}"/>
              </a:ext>
            </a:extLst>
          </p:cNvPr>
          <p:cNvSpPr/>
          <p:nvPr/>
        </p:nvSpPr>
        <p:spPr>
          <a:xfrm>
            <a:off x="274320" y="737309"/>
            <a:ext cx="2391508" cy="593492"/>
          </a:xfrm>
          <a:prstGeom prst="roundRect">
            <a:avLst>
              <a:gd name="adj" fmla="val 11926"/>
            </a:avLst>
          </a:prstGeom>
          <a:ln w="28575">
            <a:solidFill>
              <a:srgbClr val="FFA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ID" sz="1800" dirty="0" err="1">
                <a:latin typeface="Product Sans" panose="020B0403030502040203" pitchFamily="34" charset="0"/>
              </a:rPr>
              <a:t>Ardiyana</a:t>
            </a:r>
            <a:r>
              <a:rPr lang="en-ID" sz="1800" dirty="0">
                <a:latin typeface="Product Sans" panose="020B0403030502040203" pitchFamily="34" charset="0"/>
              </a:rPr>
              <a:t> </a:t>
            </a:r>
            <a:r>
              <a:rPr lang="en-ID" sz="1800" dirty="0" err="1">
                <a:latin typeface="Product Sans" panose="020B0403030502040203" pitchFamily="34" charset="0"/>
              </a:rPr>
              <a:t>Saputra</a:t>
            </a:r>
            <a:endParaRPr lang="en-ID" sz="1800" dirty="0">
              <a:latin typeface="Product Sans" panose="020B0403030502040203" pitchFamily="34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BFC375F-AEDD-4A66-91AB-22E854086EBE}"/>
              </a:ext>
            </a:extLst>
          </p:cNvPr>
          <p:cNvSpPr/>
          <p:nvPr/>
        </p:nvSpPr>
        <p:spPr>
          <a:xfrm>
            <a:off x="2665828" y="4871954"/>
            <a:ext cx="2391508" cy="593492"/>
          </a:xfrm>
          <a:prstGeom prst="roundRect">
            <a:avLst>
              <a:gd name="adj" fmla="val 11926"/>
            </a:avLst>
          </a:prstGeom>
          <a:ln w="28575">
            <a:solidFill>
              <a:srgbClr val="FFA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ID" sz="1800" dirty="0">
                <a:latin typeface="Product Sans" panose="020B0403030502040203" pitchFamily="34" charset="0"/>
              </a:rPr>
              <a:t>PHP (Native)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BFEA8C2-2401-414E-9D56-6A18D618E8D9}"/>
              </a:ext>
            </a:extLst>
          </p:cNvPr>
          <p:cNvSpPr/>
          <p:nvPr/>
        </p:nvSpPr>
        <p:spPr>
          <a:xfrm>
            <a:off x="1056835" y="5527199"/>
            <a:ext cx="2391508" cy="593492"/>
          </a:xfrm>
          <a:prstGeom prst="roundRect">
            <a:avLst>
              <a:gd name="adj" fmla="val 11926"/>
            </a:avLst>
          </a:prstGeom>
          <a:ln w="28575">
            <a:solidFill>
              <a:srgbClr val="FFA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ID" sz="1800" dirty="0" err="1">
                <a:latin typeface="Product Sans" panose="020B0403030502040203" pitchFamily="34" charset="0"/>
              </a:rPr>
              <a:t>Javascript</a:t>
            </a:r>
            <a:r>
              <a:rPr lang="en-ID" sz="1800" dirty="0">
                <a:latin typeface="Product Sans" panose="020B0403030502040203" pitchFamily="34" charset="0"/>
              </a:rPr>
              <a:t> (</a:t>
            </a:r>
            <a:r>
              <a:rPr lang="en-ID" sz="1800" dirty="0" err="1">
                <a:latin typeface="Product Sans" panose="020B0403030502040203" pitchFamily="34" charset="0"/>
              </a:rPr>
              <a:t>ReactJs</a:t>
            </a:r>
            <a:r>
              <a:rPr lang="en-ID" sz="1800" dirty="0">
                <a:latin typeface="Product Sans" panose="020B0403030502040203" pitchFamily="34" charset="0"/>
              </a:rPr>
              <a:t>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28416E1-05B3-4735-9D82-97FFDD446E0E}"/>
              </a:ext>
            </a:extLst>
          </p:cNvPr>
          <p:cNvSpPr/>
          <p:nvPr/>
        </p:nvSpPr>
        <p:spPr>
          <a:xfrm>
            <a:off x="1142194" y="4216710"/>
            <a:ext cx="2391508" cy="593492"/>
          </a:xfrm>
          <a:prstGeom prst="roundRect">
            <a:avLst>
              <a:gd name="adj" fmla="val 11926"/>
            </a:avLst>
          </a:prstGeom>
          <a:ln w="28575">
            <a:solidFill>
              <a:srgbClr val="FFA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ID" sz="1800" dirty="0">
                <a:latin typeface="Product Sans" panose="020B0403030502040203" pitchFamily="34" charset="0"/>
              </a:rPr>
              <a:t>Graphic Design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678D790-35A1-4A07-96D0-0CEE4B62A1FC}"/>
              </a:ext>
            </a:extLst>
          </p:cNvPr>
          <p:cNvSpPr/>
          <p:nvPr/>
        </p:nvSpPr>
        <p:spPr>
          <a:xfrm>
            <a:off x="1986328" y="3123565"/>
            <a:ext cx="2924029" cy="593492"/>
          </a:xfrm>
          <a:prstGeom prst="roundRect">
            <a:avLst>
              <a:gd name="adj" fmla="val 11926"/>
            </a:avLst>
          </a:prstGeom>
          <a:ln w="28575">
            <a:solidFill>
              <a:srgbClr val="FFA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ID" sz="1800" dirty="0">
                <a:latin typeface="Product Sans" panose="020B0403030502040203" pitchFamily="34" charset="0"/>
              </a:rPr>
              <a:t>SMKN 4 </a:t>
            </a:r>
            <a:r>
              <a:rPr lang="en-ID" sz="1800" dirty="0" err="1">
                <a:latin typeface="Product Sans" panose="020B0403030502040203" pitchFamily="34" charset="0"/>
              </a:rPr>
              <a:t>Kab</a:t>
            </a:r>
            <a:r>
              <a:rPr lang="en-ID" sz="1800" dirty="0">
                <a:latin typeface="Product Sans" panose="020B0403030502040203" pitchFamily="34" charset="0"/>
              </a:rPr>
              <a:t>. Tangerang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91133E-EC1E-4FE1-807A-EC99B0BA0EC8}"/>
              </a:ext>
            </a:extLst>
          </p:cNvPr>
          <p:cNvSpPr/>
          <p:nvPr/>
        </p:nvSpPr>
        <p:spPr>
          <a:xfrm>
            <a:off x="1600273" y="2348973"/>
            <a:ext cx="1537188" cy="593492"/>
          </a:xfrm>
          <a:prstGeom prst="roundRect">
            <a:avLst>
              <a:gd name="adj" fmla="val 11926"/>
            </a:avLst>
          </a:prstGeom>
          <a:ln w="28575">
            <a:solidFill>
              <a:srgbClr val="FFA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ID" sz="1800" dirty="0">
                <a:latin typeface="Product Sans" panose="020B0403030502040203" pitchFamily="34" charset="0"/>
              </a:rPr>
              <a:t>Multimedia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CD8D63A-3591-49B5-90AA-993907162D47}"/>
              </a:ext>
            </a:extLst>
          </p:cNvPr>
          <p:cNvSpPr/>
          <p:nvPr/>
        </p:nvSpPr>
        <p:spPr>
          <a:xfrm>
            <a:off x="274320" y="1529073"/>
            <a:ext cx="1735748" cy="593492"/>
          </a:xfrm>
          <a:prstGeom prst="roundRect">
            <a:avLst>
              <a:gd name="adj" fmla="val 11926"/>
            </a:avLst>
          </a:prstGeom>
          <a:ln w="28575">
            <a:solidFill>
              <a:srgbClr val="FFA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en-ID" sz="1800" dirty="0">
                <a:latin typeface="Product Sans" panose="020B0403030502040203" pitchFamily="34" charset="0"/>
              </a:rPr>
              <a:t>13 </a:t>
            </a:r>
            <a:r>
              <a:rPr lang="en-ID" sz="1800" dirty="0" err="1">
                <a:latin typeface="Product Sans" panose="020B0403030502040203" pitchFamily="34" charset="0"/>
              </a:rPr>
              <a:t>Maret</a:t>
            </a:r>
            <a:r>
              <a:rPr lang="en-ID" sz="1800" dirty="0">
                <a:latin typeface="Product Sans" panose="020B0403030502040203" pitchFamily="34" charset="0"/>
              </a:rPr>
              <a:t> 2001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9FD0C27-E91D-4EEE-85D2-9909DC5D3965}"/>
              </a:ext>
            </a:extLst>
          </p:cNvPr>
          <p:cNvSpPr/>
          <p:nvPr/>
        </p:nvSpPr>
        <p:spPr>
          <a:xfrm>
            <a:off x="2238521" y="1529073"/>
            <a:ext cx="1797880" cy="593492"/>
          </a:xfrm>
          <a:prstGeom prst="roundRect">
            <a:avLst>
              <a:gd name="adj" fmla="val 11926"/>
            </a:avLst>
          </a:prstGeom>
          <a:ln w="28575">
            <a:solidFill>
              <a:srgbClr val="FFAF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D" sz="1800" dirty="0" err="1">
                <a:latin typeface="Product Sans" panose="020B0403030502040203" pitchFamily="34" charset="0"/>
              </a:rPr>
              <a:t>Laki</a:t>
            </a:r>
            <a:r>
              <a:rPr lang="en-ID" sz="1800" dirty="0">
                <a:latin typeface="Product Sans" panose="020B0403030502040203" pitchFamily="34" charset="0"/>
              </a:rPr>
              <a:t> – </a:t>
            </a:r>
            <a:r>
              <a:rPr lang="en-ID" sz="1800" dirty="0" err="1">
                <a:latin typeface="Product Sans" panose="020B0403030502040203" pitchFamily="34" charset="0"/>
              </a:rPr>
              <a:t>laki</a:t>
            </a:r>
            <a:endParaRPr lang="en-ID" sz="1800" dirty="0"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581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5AA26-7DAA-48C0-B273-379F2164E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540" y="2666150"/>
            <a:ext cx="10515600" cy="1325563"/>
          </a:xfrm>
        </p:spPr>
        <p:txBody>
          <a:bodyPr/>
          <a:lstStyle/>
          <a:p>
            <a:r>
              <a:rPr lang="en-US" b="1" spc="600" dirty="0">
                <a:solidFill>
                  <a:schemeClr val="bg1"/>
                </a:solidFill>
                <a:latin typeface="Product Sans Thin" panose="020B0203030502040203" pitchFamily="34" charset="0"/>
              </a:rPr>
              <a:t>STACK</a:t>
            </a:r>
            <a:endParaRPr lang="en-ID" b="1" spc="600" dirty="0">
              <a:solidFill>
                <a:schemeClr val="bg1"/>
              </a:solidFill>
              <a:latin typeface="Product Sans Thin" panose="020B020303050204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220E46A-A7B7-43C8-8DAB-8C53EBB13775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spc="-150" dirty="0" err="1">
                <a:solidFill>
                  <a:schemeClr val="bg1"/>
                </a:solidFill>
                <a:latin typeface="Product Sans" panose="020B0403030502040203" pitchFamily="34" charset="0"/>
              </a:rPr>
              <a:t>DeweTour</a:t>
            </a:r>
            <a:endParaRPr lang="en-ID" sz="9600" b="1" spc="-15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4223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4711E4B-D1C2-4781-8FF1-03F6D62D1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99137"/>
            <a:ext cx="2381714" cy="437121"/>
          </a:xfrm>
          <a:solidFill>
            <a:schemeClr val="bg1"/>
          </a:solidFill>
        </p:spPr>
        <p:txBody>
          <a:bodyPr/>
          <a:lstStyle/>
          <a:p>
            <a:r>
              <a:rPr lang="en-US" dirty="0" err="1"/>
              <a:t>FrontEnd</a:t>
            </a:r>
            <a:endParaRPr lang="en-ID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7AD83F-4153-4832-9415-71BB659047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en-US" dirty="0" err="1"/>
              <a:t>ReactJs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Bootstrap</a:t>
            </a:r>
          </a:p>
          <a:p>
            <a:pPr marL="0" indent="0">
              <a:buNone/>
            </a:pPr>
            <a:r>
              <a:rPr lang="en-US" dirty="0"/>
              <a:t>React-Bootstrap</a:t>
            </a:r>
          </a:p>
          <a:p>
            <a:pPr marL="0" indent="0">
              <a:buNone/>
            </a:pPr>
            <a:r>
              <a:rPr lang="en-US" dirty="0"/>
              <a:t>React-DOM</a:t>
            </a:r>
          </a:p>
          <a:p>
            <a:pPr marL="0" indent="0">
              <a:buNone/>
            </a:pPr>
            <a:r>
              <a:rPr lang="en-US" dirty="0"/>
              <a:t>React-Router-DOM</a:t>
            </a:r>
          </a:p>
          <a:p>
            <a:pPr marL="0" indent="0">
              <a:buNone/>
            </a:pPr>
            <a:r>
              <a:rPr lang="en-US" dirty="0"/>
              <a:t>React-Script</a:t>
            </a:r>
            <a:endParaRPr lang="en-ID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75EDEE4-4FBF-412D-876C-6F96AABAA7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solidFill>
            <a:schemeClr val="bg1"/>
          </a:solidFill>
        </p:spPr>
        <p:txBody>
          <a:bodyPr/>
          <a:lstStyle/>
          <a:p>
            <a:endParaRPr lang="en-ID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E93620F1-A7E1-48E9-B4C9-21E40FDAE2D3}"/>
              </a:ext>
            </a:extLst>
          </p:cNvPr>
          <p:cNvSpPr txBox="1">
            <a:spLocks/>
          </p:cNvSpPr>
          <p:nvPr/>
        </p:nvSpPr>
        <p:spPr>
          <a:xfrm>
            <a:off x="8970497" y="1899137"/>
            <a:ext cx="2381714" cy="4371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err="1"/>
              <a:t>BackEnd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84557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3279A39-DB28-4BC2-BB60-01B8547C9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5472" y="267286"/>
            <a:ext cx="4901055" cy="1455335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6A0BF9C-7BFF-4C3E-92EB-1AB26C635A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43" b="7489"/>
          <a:stretch/>
        </p:blipFill>
        <p:spPr>
          <a:xfrm>
            <a:off x="238260" y="1828800"/>
            <a:ext cx="6814423" cy="47619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24031EF-B1A9-4975-84C1-A3B9907F9F58}"/>
              </a:ext>
            </a:extLst>
          </p:cNvPr>
          <p:cNvSpPr txBox="1"/>
          <p:nvPr/>
        </p:nvSpPr>
        <p:spPr>
          <a:xfrm>
            <a:off x="7399607" y="3429000"/>
            <a:ext cx="45541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DeweTour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adalah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aplikasi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menawarkan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kemudahan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didalam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genggaman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.</a:t>
            </a:r>
          </a:p>
          <a:p>
            <a:endParaRPr lang="en-US" sz="2000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r"/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Bekerjasama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dengan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banyak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Agensi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Pariwisata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kami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menawarkan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ratusan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Destinasi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Wisata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harus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anda</a:t>
            </a:r>
            <a:r>
              <a:rPr lang="en-US" sz="20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kunjungi</a:t>
            </a:r>
            <a:endParaRPr lang="en-US" sz="2000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endParaRPr lang="en-US" sz="2000" dirty="0">
              <a:solidFill>
                <a:schemeClr val="bg1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652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5AA26-7DAA-48C0-B273-379F2164E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792" y="990174"/>
            <a:ext cx="10515600" cy="1325563"/>
          </a:xfrm>
        </p:spPr>
        <p:txBody>
          <a:bodyPr/>
          <a:lstStyle/>
          <a:p>
            <a:r>
              <a:rPr lang="en-US" b="1" spc="600" dirty="0">
                <a:solidFill>
                  <a:schemeClr val="bg1"/>
                </a:solidFill>
                <a:latin typeface="Product Sans Thin" panose="020B0203030502040203" pitchFamily="34" charset="0"/>
              </a:rPr>
              <a:t>PRESENTASE </a:t>
            </a:r>
            <a:r>
              <a:rPr lang="en-US" b="1" spc="600" dirty="0" err="1">
                <a:solidFill>
                  <a:schemeClr val="bg1"/>
                </a:solidFill>
                <a:latin typeface="Product Sans Thin" panose="020B0203030502040203" pitchFamily="34" charset="0"/>
              </a:rPr>
              <a:t>DeweTour</a:t>
            </a:r>
            <a:endParaRPr lang="en-ID" b="1" spc="600" dirty="0">
              <a:solidFill>
                <a:schemeClr val="bg1"/>
              </a:solidFill>
              <a:latin typeface="Product Sans Thin" panose="020B020303050204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220E46A-A7B7-43C8-8DAB-8C53EBB13775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D" sz="9600" b="1" spc="-15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A9AB7E-A22A-46AC-8D38-423688E5348B}"/>
              </a:ext>
            </a:extLst>
          </p:cNvPr>
          <p:cNvSpPr/>
          <p:nvPr/>
        </p:nvSpPr>
        <p:spPr>
          <a:xfrm>
            <a:off x="838201" y="1969477"/>
            <a:ext cx="10515600" cy="42203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Home 100%</a:t>
            </a:r>
            <a:endParaRPr lang="en-ID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951667-08A0-4739-B7D2-A9A18A8A661C}"/>
              </a:ext>
            </a:extLst>
          </p:cNvPr>
          <p:cNvSpPr/>
          <p:nvPr/>
        </p:nvSpPr>
        <p:spPr>
          <a:xfrm>
            <a:off x="838200" y="2651757"/>
            <a:ext cx="3072618" cy="42203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Login 30%</a:t>
            </a:r>
            <a:endParaRPr lang="en-ID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9E0C42-F16B-4AF5-A831-6491F285AAC9}"/>
              </a:ext>
            </a:extLst>
          </p:cNvPr>
          <p:cNvSpPr/>
          <p:nvPr/>
        </p:nvSpPr>
        <p:spPr>
          <a:xfrm>
            <a:off x="838200" y="3381518"/>
            <a:ext cx="3072618" cy="42203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Register 30%</a:t>
            </a:r>
            <a:endParaRPr lang="en-ID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4B472F-DDE3-436D-A967-CC631C2F2513}"/>
              </a:ext>
            </a:extLst>
          </p:cNvPr>
          <p:cNvSpPr/>
          <p:nvPr/>
        </p:nvSpPr>
        <p:spPr>
          <a:xfrm>
            <a:off x="838200" y="4200647"/>
            <a:ext cx="5257800" cy="42203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Detail Tour 50%</a:t>
            </a:r>
            <a:endParaRPr lang="en-ID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F8EAA3-F2D1-4BDE-B66D-A752244D86D2}"/>
              </a:ext>
            </a:extLst>
          </p:cNvPr>
          <p:cNvSpPr/>
          <p:nvPr/>
        </p:nvSpPr>
        <p:spPr>
          <a:xfrm>
            <a:off x="838200" y="4912824"/>
            <a:ext cx="1300089" cy="42203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Lainnya</a:t>
            </a:r>
            <a:r>
              <a:rPr lang="en-US" dirty="0"/>
              <a:t> 0%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162109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5AA26-7DAA-48C0-B273-379F2164E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98" y="0"/>
            <a:ext cx="5703279" cy="2737764"/>
          </a:xfrm>
        </p:spPr>
        <p:txBody>
          <a:bodyPr>
            <a:normAutofit/>
          </a:bodyPr>
          <a:lstStyle/>
          <a:p>
            <a:r>
              <a:rPr lang="en-US" sz="4000" b="1" spc="600" dirty="0">
                <a:solidFill>
                  <a:schemeClr val="bg1"/>
                </a:solidFill>
                <a:latin typeface="Product Sans Thin" panose="020B0203030502040203" pitchFamily="34" charset="0"/>
              </a:rPr>
              <a:t>SCREENSHOT</a:t>
            </a:r>
            <a:r>
              <a:rPr lang="en-US" b="1" spc="600" dirty="0">
                <a:solidFill>
                  <a:schemeClr val="bg1"/>
                </a:solidFill>
                <a:latin typeface="Product Sans" panose="020B0403030502040203" pitchFamily="34" charset="0"/>
              </a:rPr>
              <a:t> </a:t>
            </a:r>
            <a:r>
              <a:rPr lang="en-US" sz="8000" b="1" dirty="0" err="1">
                <a:solidFill>
                  <a:schemeClr val="bg1"/>
                </a:solidFill>
                <a:latin typeface="Product Sans" panose="020B0403030502040203" pitchFamily="34" charset="0"/>
              </a:rPr>
              <a:t>DeweTour</a:t>
            </a:r>
            <a:endParaRPr lang="en-ID" sz="8000" b="1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220E46A-A7B7-43C8-8DAB-8C53EBB13775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D" sz="9600" b="1" spc="-15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D92C1C-E227-4521-BE29-02760A2F0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3384" y="495087"/>
            <a:ext cx="3927218" cy="586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493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5AA26-7DAA-48C0-B273-379F2164E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540" y="2666150"/>
            <a:ext cx="10515600" cy="1325563"/>
          </a:xfrm>
        </p:spPr>
        <p:txBody>
          <a:bodyPr/>
          <a:lstStyle/>
          <a:p>
            <a:r>
              <a:rPr lang="en-US" b="1" spc="600" dirty="0">
                <a:solidFill>
                  <a:schemeClr val="bg1"/>
                </a:solidFill>
                <a:latin typeface="Product Sans Thin" panose="020B0203030502040203" pitchFamily="34" charset="0"/>
              </a:rPr>
              <a:t>DEMO</a:t>
            </a:r>
            <a:endParaRPr lang="en-ID" b="1" spc="600" dirty="0">
              <a:solidFill>
                <a:schemeClr val="bg1"/>
              </a:solidFill>
              <a:latin typeface="Product Sans Thin" panose="020B020303050204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220E46A-A7B7-43C8-8DAB-8C53EBB13775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spc="-150" dirty="0" err="1">
                <a:solidFill>
                  <a:schemeClr val="bg1"/>
                </a:solidFill>
                <a:latin typeface="Product Sans" panose="020B0403030502040203" pitchFamily="34" charset="0"/>
              </a:rPr>
              <a:t>DeweTour</a:t>
            </a:r>
            <a:endParaRPr lang="en-ID" sz="9600" b="1" spc="-15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261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A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5AA26-7DAA-48C0-B273-379F2164E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540" y="2666150"/>
            <a:ext cx="10515600" cy="1325563"/>
          </a:xfrm>
        </p:spPr>
        <p:txBody>
          <a:bodyPr/>
          <a:lstStyle/>
          <a:p>
            <a:pPr algn="ctr"/>
            <a:r>
              <a:rPr lang="en-US" b="1" spc="600" dirty="0">
                <a:solidFill>
                  <a:schemeClr val="bg1"/>
                </a:solidFill>
                <a:latin typeface="Product Sans Thin" panose="020B0203030502040203" pitchFamily="34" charset="0"/>
              </a:rPr>
              <a:t>TERIMA KASIH</a:t>
            </a:r>
            <a:endParaRPr lang="en-ID" b="1" spc="600" dirty="0">
              <a:solidFill>
                <a:schemeClr val="bg1"/>
              </a:solidFill>
              <a:latin typeface="Product Sans Thin" panose="020B02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332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Words>82</Words>
  <Application>Microsoft Office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Adobe Gothic Std B</vt:lpstr>
      <vt:lpstr>Arial</vt:lpstr>
      <vt:lpstr>Calibri</vt:lpstr>
      <vt:lpstr>Calibri Light</vt:lpstr>
      <vt:lpstr>Product Sans</vt:lpstr>
      <vt:lpstr>Product Sans Thin</vt:lpstr>
      <vt:lpstr>Office Theme</vt:lpstr>
      <vt:lpstr>PowerPoint Presentation</vt:lpstr>
      <vt:lpstr>PowerPoint Presentation</vt:lpstr>
      <vt:lpstr>STACK</vt:lpstr>
      <vt:lpstr>PowerPoint Presentation</vt:lpstr>
      <vt:lpstr>PowerPoint Presentation</vt:lpstr>
      <vt:lpstr>PRESENTASE DeweTour</vt:lpstr>
      <vt:lpstr>SCREENSHOT DeweTour</vt:lpstr>
      <vt:lpstr>DEMO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Desktop</dc:creator>
  <cp:lastModifiedBy>Desktop</cp:lastModifiedBy>
  <cp:revision>11</cp:revision>
  <dcterms:created xsi:type="dcterms:W3CDTF">2020-08-07T05:38:46Z</dcterms:created>
  <dcterms:modified xsi:type="dcterms:W3CDTF">2020-08-07T07:19:36Z</dcterms:modified>
</cp:coreProperties>
</file>

<file path=docProps/thumbnail.jpeg>
</file>